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9" r:id="rId3"/>
    <p:sldId id="296" r:id="rId4"/>
    <p:sldId id="258" r:id="rId5"/>
    <p:sldId id="288" r:id="rId6"/>
    <p:sldId id="297" r:id="rId7"/>
    <p:sldId id="289" r:id="rId8"/>
    <p:sldId id="298" r:id="rId9"/>
    <p:sldId id="286" r:id="rId10"/>
    <p:sldId id="287" r:id="rId11"/>
    <p:sldId id="290" r:id="rId12"/>
    <p:sldId id="291" r:id="rId13"/>
    <p:sldId id="292" r:id="rId14"/>
    <p:sldId id="293" r:id="rId15"/>
    <p:sldId id="294" r:id="rId16"/>
    <p:sldId id="29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C88A704-033A-4CB5-BD07-E485E541DB43}">
  <a:tblStyle styleId="{7C88A704-033A-4CB5-BD07-E485E541DB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2490" y="-1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2026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049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924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007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microsoft.com/office/2007/relationships/hdphoto" Target="../media/hdphoto1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12.wdp"/><Relationship Id="rId10" Type="http://schemas.openxmlformats.org/officeDocument/2006/relationships/image" Target="../media/image26.png"/><Relationship Id="rId4" Type="http://schemas.openxmlformats.org/officeDocument/2006/relationships/image" Target="../media/image23.jpeg"/><Relationship Id="rId9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213519" y="1880432"/>
            <a:ext cx="6742771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ЦЕНТР ПОДДЕРЖКИ ОДАРЕННЫХ ДЕТЕЙ ТУЛЬСКОЙ ОБЛАСТИ</a:t>
            </a:r>
            <a:br>
              <a:rPr lang="ru-RU" sz="4000" dirty="0" smtClean="0"/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СТРУКТУРНОЕ ПОДРАЗДЕЛЕНИЕ 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ГОСУДАРСТВЕННОГО 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ОБЩЕОБРАЗОВАТЕЛЬНОГО УЧРЕЖДЕНИЯ  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ТУЛЬСКОЙ ОБЛАСТИ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«ЯСНОПОЛЯНСКИЙ ОБРАЗОВАТЕЛЬНЫЙ </a:t>
            </a:r>
            <a:br>
              <a:rPr lang="ru-RU" sz="1800" dirty="0" smtClean="0"/>
            </a:br>
            <a:r>
              <a:rPr lang="ru-RU" sz="1800" dirty="0" smtClean="0"/>
              <a:t>КОМПЛЕКС ИМЕНИ Л.Н.ТОЛСТОГО»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1971" y="260545"/>
            <a:ext cx="8497229" cy="5508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Шанс начать учиться в Центре поддержки одаренных детей Тульской области есть у каждого!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Почти у каждого)))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Для этого необходимы высокие результаты учебной и научной деятельности , призовые места в Олимпиадах, а также – успешное прохождение предметной диагностики (тестирования). </a:t>
            </a:r>
          </a:p>
          <a:p>
            <a:pPr algn="ctr"/>
            <a:endParaRPr lang="ru-RU" sz="3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endParaRPr lang="ru-RU" sz="3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Диагностика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будет проводиться непосредственно </a:t>
            </a:r>
            <a:endParaRPr lang="ru-RU" sz="16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ГОУ ТО «Яснополянский комплекс» в один из дней августа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В связи с существующей эпидемиологической обстановкой конкретная дата проведения тестирования по предметам будет объявлена 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позже. 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endParaRPr lang="ru-RU" sz="3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3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ты готов начать учиться на новом уровне – ждём тебя в Центре поддержки одаренных детей!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4388" y="116959"/>
            <a:ext cx="8835774" cy="5508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Первый шаг в нужном направлении – подача резюме!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25 мая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Центр поддержки одарённых детей Тульской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области объявляет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о начале онлайн-приема документов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(резюме)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для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участия в конкурсном отборе обучающихся профильных классов.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Окончание онлайн-приема –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1 августа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Конкурсный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отбор обучающихся осуществляется: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- в 10А класс универсального профиля с углубленным изучением предметов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гуманитарного направления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- в 10Б класс универсального профиля с углубленным изучением предметов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естественно-научного направления</a:t>
            </a:r>
            <a:r>
              <a:rPr lang="ru-RU" sz="2400" dirty="0">
                <a:latin typeface="Cambria" panose="02040503050406030204" pitchFamily="18" charset="0"/>
              </a:rPr>
              <a:t>.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400692" y="113662"/>
            <a:ext cx="8630292" cy="502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РЕЗЮМЕ НЕОБХОДИМО УКАЗАТЬ:</a:t>
            </a:r>
          </a:p>
          <a:p>
            <a:pPr algn="just">
              <a:lnSpc>
                <a:spcPct val="115000"/>
              </a:lnSpc>
            </a:pPr>
            <a:r>
              <a:rPr lang="ru-RU" sz="17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 кандидата на поступление;</a:t>
            </a:r>
          </a:p>
          <a:p>
            <a:pPr algn="just">
              <a:lnSpc>
                <a:spcPct val="115000"/>
              </a:lnSpc>
            </a:pPr>
            <a:r>
              <a:rPr lang="ru-RU" sz="17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место проживания;</a:t>
            </a:r>
          </a:p>
          <a:p>
            <a:pPr algn="just">
              <a:lnSpc>
                <a:spcPct val="115000"/>
              </a:lnSpc>
            </a:pP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Ваш контактный телефон;</a:t>
            </a:r>
          </a:p>
          <a:p>
            <a:pPr algn="just">
              <a:lnSpc>
                <a:spcPct val="115000"/>
              </a:lnSpc>
            </a:pPr>
            <a:r>
              <a:rPr lang="ru-RU" sz="17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ФИО и контактный телефон любого из родителей (законных представителей);</a:t>
            </a:r>
          </a:p>
          <a:p>
            <a:pPr algn="just">
              <a:lnSpc>
                <a:spcPct val="115000"/>
              </a:lnSpc>
            </a:pP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образовательную организацию, в которой Вы обучаетесь (полное наименование);</a:t>
            </a:r>
          </a:p>
          <a:p>
            <a:pPr algn="just">
              <a:lnSpc>
                <a:spcPct val="115000"/>
              </a:lnSpc>
            </a:pPr>
            <a:r>
              <a:rPr lang="ru-RU" sz="17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учебные предметы, по которым Вы имеете отличные </a:t>
            </a:r>
            <a:r>
              <a:rPr lang="ru-RU" sz="17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итоговые </a:t>
            </a:r>
            <a:r>
              <a:rPr lang="ru-RU" sz="17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отметки в аттестате за 9 класс;  </a:t>
            </a:r>
          </a:p>
          <a:p>
            <a:pPr algn="just">
              <a:lnSpc>
                <a:spcPct val="115000"/>
              </a:lnSpc>
            </a:pP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наименование направления, на котором Вы хотите обучаться в Центре поддержки одаренных детей Тульской области;</a:t>
            </a:r>
          </a:p>
          <a:p>
            <a:pPr algn="just">
              <a:lnSpc>
                <a:spcPct val="115000"/>
              </a:lnSpc>
            </a:pPr>
            <a:r>
              <a:rPr lang="ru-RU" sz="17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</a:t>
            </a:r>
            <a:r>
              <a:rPr lang="ru-RU" sz="1700" b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 предмета по выбору (они указаны через слайд), по которым вы будете проходить диагностику при поступлении;</a:t>
            </a:r>
            <a:endParaRPr lang="ru-RU" sz="1700" b="1" dirty="0">
              <a:solidFill>
                <a:srgbClr val="C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7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Вы ждете от обучения в Центре поддержки одаренных детей Тульской области? (ответ в свободной форме, сформулированный в нескольких предложениях</a:t>
            </a:r>
            <a:r>
              <a:rPr lang="ru-RU" sz="17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700" b="1" dirty="0">
              <a:solidFill>
                <a:srgbClr val="00206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3017" y="31098"/>
            <a:ext cx="8897420" cy="494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сведения за 8-9 классы: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успешном участии (победитель или призёр) на  муниципальных и региональных этапах Всероссийской олимпиады школьников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успешном участии в различных предметных онлайн-олимпиадах и предметных конкурсах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успешном участии в различных научно-практических конференциях внешкольного уровня (укажите дату и организацию, проводившую конференцию, а также тему, с которой Вы выступали или которую публиковали)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участии в социальных проектах области («Кадры будущего для региона», волонтерские организации, Российское движение школьников и т.д. )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сведения об участии в конкурсах, проектах, соревнованиях и т.п., которые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сочтете необходимым предоставить</a:t>
            </a:r>
          </a:p>
          <a:p>
            <a:pPr algn="ctr">
              <a:lnSpc>
                <a:spcPct val="115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за 8-9 классы, указанные Вами, необходимо будет подтвердить наличием грамот и свидетельств, но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НА ПОСЛЕДНЕМ ЭТАПЕ ОТБОРА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есть когда Вы приедете в Яснополянский комплекс в августе для прохождения предметной диагностики.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46581" y="112487"/>
            <a:ext cx="8671388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Предметная диагностика будет проводиться </a:t>
            </a: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предметам общеобразовательного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цикла: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обязательных предмета: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МАТЕМАТИКА, РУССКИЙ ЯЗЫК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предмета по выбору: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АНГЛИЙСКИЙ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ОБЩЕСТВОЗНАНИЕ,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 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5001">
            <a:off x="-328599" y="1356697"/>
            <a:ext cx="4048055" cy="29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User\Desktop\doc-math_971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594">
            <a:off x="7664406" y="732861"/>
            <a:ext cx="1262437" cy="12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User\Desktop\iconfinder-504-math-formula-math-formula-education-4212910_11496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58" y="2179433"/>
            <a:ext cx="2559011" cy="25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1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113016" y="584854"/>
            <a:ext cx="891796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окончании всех испытаний набранные поступающим баллы суммируются. Суммарные результаты поступающих в конкретный класс заявленного профиля выстраиваются в рейтинг по убыванию количества набранных баллов и соотносятся с количеством вакантных мест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каждый из 10-х классов по 20 мест)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обучающихся по сумме баллов рекомендуются к зачислению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свободных мест проживания в пансионе Центра - 20 мест с проживанием, 20 мест без проживания).</a:t>
            </a: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7" descr="E:\18-19 УЧ.ГОД\логотип без центра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65" y="2340864"/>
            <a:ext cx="1132147" cy="84124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792872" y="1766341"/>
            <a:ext cx="372871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ЖДЕМ ВАШИХ РЕЗЮМЕ, </a:t>
            </a: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УВАЖАЕМЫЕ </a:t>
            </a: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ДЕВЯТИКЛАССНИКИ!</a:t>
            </a:r>
            <a:endParaRPr lang="ru-RU" sz="24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0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2" t="29932" r="16580" b="12899"/>
          <a:stretch/>
        </p:blipFill>
        <p:spPr bwMode="auto">
          <a:xfrm>
            <a:off x="3214115" y="109164"/>
            <a:ext cx="2886227" cy="148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00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84" y="2710663"/>
            <a:ext cx="2435297" cy="1623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6" y="601810"/>
            <a:ext cx="2508254" cy="1672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4" y="2710664"/>
            <a:ext cx="2435297" cy="1623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54" y="636018"/>
            <a:ext cx="2250159" cy="168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9" t="10232" b="15187"/>
          <a:stretch/>
        </p:blipFill>
        <p:spPr bwMode="auto">
          <a:xfrm>
            <a:off x="3354887" y="3132869"/>
            <a:ext cx="2604679" cy="138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44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174662" y="3715364"/>
            <a:ext cx="4305539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УВАЖАЕМЫЙ ДЕВЯТИКЛАССНИК!</a:t>
            </a:r>
            <a:r>
              <a:rPr lang="ru-RU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хочешь начать обучение в Центре поддержки одаренных детей Тульской области?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ТОГДА – ДОБРО ПОЖАЛОВАТЬ!)))</a:t>
            </a:r>
            <a:endParaRPr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0" name="Рисунок 7" descr="E:\18-19 УЧ.ГОД\логотип без центра.tif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54" y="1130154"/>
            <a:ext cx="4078937" cy="3030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4" y="384587"/>
            <a:ext cx="2783337" cy="1855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52117" y="954742"/>
            <a:ext cx="5537771" cy="5508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Центр поддержки одаренных детей Тульской области по инициативе губернатора А.Г. </a:t>
            </a:r>
            <a:r>
              <a:rPr lang="ru-RU" sz="2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Дюмина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открылся на базе Яснополянского образовательного комплекса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2018 году.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Обучение в Центре начали 40 мальчишек и девчонок из разных школ Тульской области!</a:t>
            </a:r>
          </a:p>
        </p:txBody>
      </p:sp>
      <p:pic>
        <p:nvPicPr>
          <p:cNvPr id="1028" name="Picture 4" descr="01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3" y="2716821"/>
            <a:ext cx="2783337" cy="1855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51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1971" y="260545"/>
            <a:ext cx="8497229" cy="5508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Ребята учатся по выбранным направлениям: гуманитарному или естественно-научному. </a:t>
            </a:r>
            <a:b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углубленном уровне (в соответствии с выбранным направлением) изучаются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математика, физика, русский язык, история. 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системе дополнительного образования есть большое количество занятий и для подготовки к выбранным экзаменам и олимпиадам, и для расширения знаний по предметам, и даже для творческого развития! Преподают в Центре преимущественно педагоги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Тульского государственного педагогического университета им. Л.Н.Толстого  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204736"/>
            <a:ext cx="9198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Почти все ребята Центра поддержки одаренных детей проживают в уютном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Пансионе!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Комнаты со всеми удобствами на 4-х человек, комнаты для самоподготовки, зоны отдыха, актовый зал, комната психологической разгрузки, столовая… В пансионе есть всё, что необходимо для успешной учебы и комфортного проживания!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cen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40" y="2802506"/>
            <a:ext cx="2718764" cy="180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0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88" y="2802506"/>
            <a:ext cx="2696606" cy="1797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01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5" y="2802506"/>
            <a:ext cx="2747037" cy="1831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17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4504309" cy="2123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AutoShape 4" descr="https://apf.mail.ru/cgi-bin/readmsg?id=15898698211816519766;0;12&amp;exif=1&amp;full=1&amp;x-email=sansan7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23" y="1731629"/>
            <a:ext cx="4449112" cy="2097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34" y="2704143"/>
            <a:ext cx="4151563" cy="1957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Рисунок 7" descr="E:\18-19 УЧ.ГОД\логотип без центра.ti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49" y="326436"/>
            <a:ext cx="1590981" cy="118218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" y="4110929"/>
            <a:ext cx="4601359" cy="5508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Пансион Центра поддержки одаренных детей Тульской области</a:t>
            </a:r>
            <a:endParaRPr 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71920" y="302507"/>
            <a:ext cx="6185043" cy="1159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Учатся ребята в стенах </a:t>
            </a:r>
          </a:p>
          <a:p>
            <a:pPr algn="ctr"/>
            <a:r>
              <a:rPr lang="ru-RU" sz="23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Яснополянского образовательного комплекса</a:t>
            </a:r>
            <a:r>
              <a:rPr lang="ru-RU" sz="23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отремонтированного и оборудованного специально к открытию Центра поддержки одаренных детей. Современная школьная мебель и коворкинг-зоны, новое оборудование </a:t>
            </a:r>
            <a:r>
              <a:rPr lang="ru-RU" sz="2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sz="23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школьная видеостудия, интерактивные панели и стабильный интернет во всех зданиях, читальный зал и ноутбуки для каждого ребенка – всё это к услугам учащихся, которые стремятся к получению новых знаний! </a:t>
            </a:r>
            <a:endParaRPr lang="ru-RU" sz="23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13" r="8339"/>
          <a:stretch/>
        </p:blipFill>
        <p:spPr bwMode="auto">
          <a:xfrm>
            <a:off x="6020654" y="2898491"/>
            <a:ext cx="2938409" cy="1861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655" y="484236"/>
            <a:ext cx="2938409" cy="1956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138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  <p:sp>
        <p:nvSpPr>
          <p:cNvPr id="3" name="AutoShape 2" descr="https://apf.mail.ru/cgi-bin/readmsg?id=15898698211816519766;0;3&amp;exif=1&amp;full=1&amp;x-email=sansan7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63" y="334999"/>
            <a:ext cx="3820316" cy="180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63" y="2605587"/>
            <a:ext cx="3820316" cy="180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4999"/>
            <a:ext cx="3820317" cy="180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05587"/>
            <a:ext cx="3820316" cy="180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5575" y="4582454"/>
            <a:ext cx="8546181" cy="5508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Яснополянский образовательный комплекс</a:t>
            </a:r>
            <a:endParaRPr lang="ru-RU" sz="24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9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87703" y="342738"/>
            <a:ext cx="7051497" cy="5508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два года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воспитанники Центра поддержки одаренных детей Тульской области…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2693" y="1330665"/>
            <a:ext cx="8445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- 74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раза становились победителями и призерами муниципального 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 - регионального этапов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Всероссийской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предметной олимпиады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школьников;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693" y="2343466"/>
            <a:ext cx="7991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выигрывали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инженерную Олимпиаду «Звезда»,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693" y="2884239"/>
            <a:ext cx="6441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Толстовскую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олимпиаду по литературе,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732" y="3313433"/>
            <a:ext cx="8147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становились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победителями регионального этапа Всероссийской гуманитарной Олимпиады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«Умники и умницы»,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6770" y="4128164"/>
            <a:ext cx="8095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более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 успешно выступали на различных научно-практических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конференциях.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5" name="Picture 9" descr="https://ulpravda.ru/pictures/news/big/78537_bi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84" y="2280991"/>
            <a:ext cx="1283516" cy="9626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" name="Рисунок 7" descr="E:\18-19 УЧ.ГОД\логотип без центра.ti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0" y="148477"/>
            <a:ext cx="1489754" cy="110697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2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802</Words>
  <Application>Microsoft Office PowerPoint</Application>
  <PresentationFormat>Экран (16:9)</PresentationFormat>
  <Paragraphs>82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Knight template</vt:lpstr>
      <vt:lpstr>ЦЕНТР ПОДДЕРЖКИ ОДАРЕННЫХ ДЕТЕЙ ТУЛЬСКОЙ ОБЛАСТИ СТРУКТУРНОЕ ПОДРАЗДЕЛЕНИЕ  ГОСУДАРСТВЕННОГО  ОБЩЕОБРАЗОВАТЕЛЬНОГО УЧРЕЖДЕНИЯ   ТУЛЬСКОЙ ОБЛАСТИ  «ЯСНОПОЛЯНСКИЙ ОБРАЗОВАТЕЛЬНЫЙ  КОМПЛЕКС ИМЕНИ Л.Н.ТОЛСТОГО»</vt:lpstr>
      <vt:lpstr>УВАЖАЕМЫЙ ДЕВЯТИКЛАССНИК!  Ты хочешь начать обучение в Центре поддержки одаренных детей Тульской области?   ТОГДА – ДОБРО ПОЖАЛОВАТЬ!)))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ПОДДЕРЖКИ ОДАРЕННЫХ ДЕТЕЙ ТУЛЬСКОЙ ОБЛАСТИ СТРУКТУРНОЕ ПОДРАЗДЕЛЕНИЕ ГОСУДАРСТВЕННОГО ОБЩЕОБРАЗОВАТЕЛЬНОГО УЧРЕЖДЕНИЯ   ТУЛЬСКОЙ ОБЛАСТИ  «ЯСНОПОЛЯНСКИЙ ОБРАЗОВАТЕЛЬНЫЙ КОМПЛЕКС ИМЕНИ Л.Н.ТОЛСТОГО»</dc:title>
  <dc:creator>Школа</dc:creator>
  <cp:lastModifiedBy>Феклисова Анна Арифовна</cp:lastModifiedBy>
  <cp:revision>38</cp:revision>
  <dcterms:modified xsi:type="dcterms:W3CDTF">2020-05-20T11:39:50Z</dcterms:modified>
</cp:coreProperties>
</file>